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7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3OwoGCnI7vvHG+irH61LiDFqf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4244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1f4d1a54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" name="Google Shape;56;g11f4d1a54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" name="Google Shape;6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>
  <p:cSld name="Sólo el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19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 l="88730" b="81517"/>
          <a:stretch/>
        </p:blipFill>
        <p:spPr>
          <a:xfrm>
            <a:off x="8113486" y="0"/>
            <a:ext cx="1030514" cy="95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/>
          <p:nvPr/>
        </p:nvSpPr>
        <p:spPr>
          <a:xfrm>
            <a:off x="2881532" y="901900"/>
            <a:ext cx="5339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4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Nuovent.com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528526" y="1184433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384396" y="534543"/>
            <a:ext cx="31731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BackEnd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 descr="Scrum - Iconos gratis de negocios y finanzas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356654" y="1303818"/>
            <a:ext cx="4572000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nuestro desarrollo se optó por implementar Python con su </a:t>
            </a:r>
            <a:r>
              <a:rPr lang="es-CO" sz="18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microframework</a:t>
            </a: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la creación de la API con sus respectivos </a:t>
            </a:r>
            <a:r>
              <a:rPr lang="es-CO" sz="18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EndPoints</a:t>
            </a: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; también, Python se destaca por su fácil despliegue en nube, además de ser un lenguaje rápido, versátil, fiable, estable, mantenible, escalable y seguro.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1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21306" b="50955"/>
          <a:stretch/>
        </p:blipFill>
        <p:spPr>
          <a:xfrm>
            <a:off x="5478451" y="850350"/>
            <a:ext cx="3058577" cy="2252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43C1F2-1706-49F2-9C7C-600C317AA4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9"/>
          <a:stretch/>
        </p:blipFill>
        <p:spPr>
          <a:xfrm>
            <a:off x="5264085" y="3165288"/>
            <a:ext cx="3808560" cy="1805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/>
          <p:nvPr/>
        </p:nvSpPr>
        <p:spPr>
          <a:xfrm>
            <a:off x="540100" y="1063584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404182" y="349380"/>
            <a:ext cx="31731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2" descr="Scrum - Iconos gratis de negocios y finanzas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 txBox="1"/>
          <p:nvPr/>
        </p:nvSpPr>
        <p:spPr>
          <a:xfrm>
            <a:off x="287544" y="1150971"/>
            <a:ext cx="45720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Para el diseño de la aplicación web se implementó la librería </a:t>
            </a:r>
            <a:r>
              <a:rPr lang="es-CO" sz="1800" b="0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ya que permite la reutilización de código a través de sus componentes, también, nos permitió crear un sitio mas rápido al no recargar constantemente el navegador, liberando así, recursos en nube de nuestro desarrollo.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También se implementó Bootstrap, HTML y CSS.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/>
          <p:nvPr/>
        </p:nvSpPr>
        <p:spPr>
          <a:xfrm rot="5400000">
            <a:off x="2440743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2E203C-4B51-43EC-B8D3-25B939B9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73" y="902833"/>
            <a:ext cx="3409245" cy="40799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/>
        </p:nvSpPr>
        <p:spPr>
          <a:xfrm>
            <a:off x="781050" y="749143"/>
            <a:ext cx="27884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Proyección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781050" y="1380413"/>
            <a:ext cx="7581900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La aplicación podrá ser escalable adoptando nuevas funcionalidades y características, como por ejemplo: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Ser un intermediario y garantizar el acuerdo y cumplimiento entre las partes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enerar confianza a través de verificación de alojamientos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Sistema de monetización por insignias o acreditación de verificación.</a:t>
            </a:r>
            <a:endParaRPr lang="es-CO" sz="1800" b="0" i="0" u="none" strike="noStrike" cap="none" dirty="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istema de monetización por anuncios patrocinados.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CO" sz="1800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Lanzamiento de aplicación móvil Android y iOS</a:t>
            </a: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866378" y="139547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"/>
          <p:cNvSpPr txBox="1"/>
          <p:nvPr/>
        </p:nvSpPr>
        <p:spPr>
          <a:xfrm>
            <a:off x="988828" y="2077635"/>
            <a:ext cx="77617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Video promocional">
            <a:hlinkClick r:id="" action="ppaction://media"/>
            <a:extLst>
              <a:ext uri="{FF2B5EF4-FFF2-40B4-BE49-F238E27FC236}">
                <a16:creationId xmlns:a16="http://schemas.microsoft.com/office/drawing/2014/main" id="{4C0D4E92-BA40-46E5-B729-E9C4F3828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f4d1a54ff_0_0"/>
          <p:cNvSpPr txBox="1"/>
          <p:nvPr/>
        </p:nvSpPr>
        <p:spPr>
          <a:xfrm>
            <a:off x="5463843" y="901908"/>
            <a:ext cx="2757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Análisis y desarrollo de sistemas de información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Ficha: 2184110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538385" y="1755432"/>
            <a:ext cx="8058683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CO" sz="1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Cristian Emilio Dioza Zambrano – 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1871640" y="1104065"/>
            <a:ext cx="5400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Aprendices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29839" y="2240140"/>
            <a:ext cx="8067229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CO" sz="1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Cristian Leandro Pérez Peláez - 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29839" y="2724848"/>
            <a:ext cx="8067230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CO" sz="1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Julián Piedrahita Trujillo – Documentación y Desarrollo móvil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538386" y="3209556"/>
            <a:ext cx="8058682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CO" sz="17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Marlin Yiced Orozco - Documentación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38385" y="3668894"/>
            <a:ext cx="8067229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CO" sz="1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Jorge Iván Roa Sabogal - Documentación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/>
        </p:nvSpPr>
        <p:spPr>
          <a:xfrm>
            <a:off x="3492771" y="1638552"/>
            <a:ext cx="428390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Nuovent.com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 txBox="1"/>
          <p:nvPr/>
        </p:nvSpPr>
        <p:spPr>
          <a:xfrm>
            <a:off x="3492771" y="2692065"/>
            <a:ext cx="391643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Plataforma de contacto directo para alquiler de espacios de eventos.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/>
          <p:nvPr/>
        </p:nvSpPr>
        <p:spPr>
          <a:xfrm>
            <a:off x="3580355" y="2539984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4" descr="Logotipo, nombre de la empres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558" y="1197539"/>
            <a:ext cx="2748421" cy="274842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/>
        </p:nvSpPr>
        <p:spPr>
          <a:xfrm>
            <a:off x="595028" y="1217209"/>
            <a:ext cx="5400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Problemática Identificada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682612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595027" y="2002817"/>
            <a:ext cx="4426151" cy="256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O" sz="16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Actualmente hay una oferta muy limitada para la realización de eventos en nuestro departamento, además, los alojamientos que cuentan con espacios idóneos para la </a:t>
            </a:r>
            <a:r>
              <a:rPr lang="es-CO" sz="16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organización </a:t>
            </a:r>
            <a:r>
              <a:rPr lang="es-CO" sz="16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CO" sz="16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los mismos</a:t>
            </a:r>
            <a:r>
              <a:rPr lang="es-CO" sz="16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por desconocimiento o falta de digitalización y visión empresarial, no los están ofertando; evitando generar una fuente de ingresos adicional para su alojamiento y obtener mayores beneficios.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0F445F-A489-43D0-8DAF-EB8E6D28F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750"/>
          <a:stretch/>
        </p:blipFill>
        <p:spPr>
          <a:xfrm>
            <a:off x="5110385" y="980201"/>
            <a:ext cx="4033615" cy="3881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74" y="238073"/>
            <a:ext cx="608543" cy="5929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/>
        </p:nvSpPr>
        <p:spPr>
          <a:xfrm>
            <a:off x="771491" y="1217209"/>
            <a:ext cx="54007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Solución planteada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71491" y="2109434"/>
            <a:ext cx="3743814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O" sz="16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 través de contacto directo, generar acuerdos de alquiler de espacios idóneos para la realización de eventos; principalmente en </a:t>
            </a:r>
            <a:r>
              <a:rPr lang="es-CO" sz="1600" dirty="0">
                <a:solidFill>
                  <a:srgbClr val="404040"/>
                </a:solidFill>
              </a:rPr>
              <a:t>zonas</a:t>
            </a:r>
            <a:r>
              <a:rPr lang="es-CO" sz="1600" b="0" i="0" u="none" strike="noStrike" cap="none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rurales, ya que existen muchos alojamientos con amplios espacios que cumplen con estas características, y podrían llegar a beneficiarse con la implementación de nuestra solución digital.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859075" y="1896870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AB151C-D05E-43B7-84C2-7D93F5801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542472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/>
        </p:nvSpPr>
        <p:spPr>
          <a:xfrm>
            <a:off x="382868" y="249495"/>
            <a:ext cx="82863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es Nuovent.com?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502971" y="1613672"/>
            <a:ext cx="7761767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Aplicación web para generar una mayor oferta en la realización de eventos, ayudando a alojamientos o casas de eventos que dispongan de espacio apropiados para la realización de los mismos; a través de nuestra plataforma, buscamos generar contacto directo entre usuarios que requieren el servicio de alquiler del espacio para su evento y los alojamientos o proveedores que puedan otorgar el lugar adecuado para el usuario.</a:t>
            </a: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>
            <a:off x="540100" y="1719136"/>
            <a:ext cx="842133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450353" y="2178358"/>
            <a:ext cx="458152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Las herramientas y plataformas de trabajo colaborativo en que nos apoyamos para el desarrollo del sistema fueron Google </a:t>
            </a:r>
            <a:r>
              <a:rPr lang="es-CO" sz="1800" b="0" i="0" u="none" strike="noStrike" cap="none" dirty="0" err="1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Meet</a:t>
            </a:r>
            <a:r>
              <a:rPr lang="es-CO" sz="1800" b="0" i="0" u="none" strike="noStrike" cap="none" dirty="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y GitHub. Como marco de trabajo de desarrollo ágil su utilizó SCRUM.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450353" y="362783"/>
            <a:ext cx="31731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Metodologías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 descr="Scrum - Iconos gratis de negocios y finanzas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9" descr="Introducción a Git y GitHub – Cupones Hosting y dominio – Online Coupons"/>
          <p:cNvPicPr preferRelativeResize="0"/>
          <p:nvPr/>
        </p:nvPicPr>
        <p:blipFill rotWithShape="1">
          <a:blip r:embed="rId3">
            <a:alphaModFix/>
          </a:blip>
          <a:srcRect l="21406" r="17625"/>
          <a:stretch/>
        </p:blipFill>
        <p:spPr>
          <a:xfrm>
            <a:off x="5220450" y="2824221"/>
            <a:ext cx="1447843" cy="140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 descr="AGILE Icon Methodology Vector Development. Scrum Agile Flexible Software  Logo Concept Stock Vector - Illustration of clock, internet: 206202942"/>
          <p:cNvPicPr preferRelativeResize="0"/>
          <p:nvPr/>
        </p:nvPicPr>
        <p:blipFill rotWithShape="1">
          <a:blip r:embed="rId4">
            <a:alphaModFix/>
          </a:blip>
          <a:srcRect l="16003" t="22336" r="8125" b="19749"/>
          <a:stretch/>
        </p:blipFill>
        <p:spPr>
          <a:xfrm>
            <a:off x="5445215" y="691440"/>
            <a:ext cx="3248432" cy="214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 descr="Google Meet Logo - PNG y Vecto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8293" y="3079132"/>
            <a:ext cx="2188422" cy="107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/>
        </p:nvSpPr>
        <p:spPr>
          <a:xfrm>
            <a:off x="382868" y="249495"/>
            <a:ext cx="44868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Aspectos Técnicos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47" y="7523635"/>
            <a:ext cx="277871" cy="27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 rotWithShape="1">
          <a:blip r:embed="rId4">
            <a:alphaModFix/>
          </a:blip>
          <a:srcRect l="19163" r="14181"/>
          <a:stretch/>
        </p:blipFill>
        <p:spPr>
          <a:xfrm>
            <a:off x="292344" y="1757844"/>
            <a:ext cx="1336340" cy="1044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0"/>
          <p:cNvSpPr txBox="1"/>
          <p:nvPr/>
        </p:nvSpPr>
        <p:spPr>
          <a:xfrm>
            <a:off x="273107" y="1184361"/>
            <a:ext cx="31731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/>
          <p:cNvSpPr/>
          <p:nvPr/>
        </p:nvSpPr>
        <p:spPr>
          <a:xfrm rot="5400000">
            <a:off x="1534458" y="2548890"/>
            <a:ext cx="5430047" cy="4571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4258706" y="1184361"/>
            <a:ext cx="501501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BackEnd –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0" descr="React – Logos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3981" y="1872297"/>
            <a:ext cx="2436344" cy="8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0" descr="Community Contest] A logo for Axios · Issue #2130 · axios/axios · GitHub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583" y="3938429"/>
            <a:ext cx="2031542" cy="8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21346" y="2811774"/>
            <a:ext cx="1678899" cy="4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 descr="Python Logo : significado del logotipo, png, vector"/>
          <p:cNvPicPr preferRelativeResize="0"/>
          <p:nvPr/>
        </p:nvPicPr>
        <p:blipFill rotWithShape="1">
          <a:blip r:embed="rId8">
            <a:alphaModFix/>
          </a:blip>
          <a:srcRect l="-1330" t="25371" r="5384" b="31408"/>
          <a:stretch/>
        </p:blipFill>
        <p:spPr>
          <a:xfrm>
            <a:off x="4587061" y="1957138"/>
            <a:ext cx="2558722" cy="64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 descr="Flask Logo - Flask Python Icon - Free Transparent PNG Download - PNGke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6051" y="1784630"/>
            <a:ext cx="1215081" cy="1641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0" descr="Hacking JSON Web Token (JWT). and gain access to random user/admin or… | by  Vishal Shukla | 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14125" y="4159667"/>
            <a:ext cx="1786200" cy="53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 descr="JWT Auth – WordPress JSON Web Token Authentication – Plugin WordPress |  WordPress.org Españ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17719" y="3662450"/>
            <a:ext cx="1236263" cy="123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0" descr="Android: Aplicación sencilla con back-end en Firebase. - Snippets y Más"/>
          <p:cNvPicPr preferRelativeResize="0"/>
          <p:nvPr/>
        </p:nvPicPr>
        <p:blipFill rotWithShape="1">
          <a:blip r:embed="rId12">
            <a:alphaModFix/>
          </a:blip>
          <a:srcRect l="13387" t="27300" r="13833" b="29606"/>
          <a:stretch/>
        </p:blipFill>
        <p:spPr>
          <a:xfrm>
            <a:off x="5900699" y="3410941"/>
            <a:ext cx="2860432" cy="86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98493" y="2579593"/>
            <a:ext cx="868000" cy="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14">
            <a:alphaModFix/>
          </a:blip>
          <a:srcRect t="25011" b="16275"/>
          <a:stretch/>
        </p:blipFill>
        <p:spPr>
          <a:xfrm>
            <a:off x="6004050" y="4191925"/>
            <a:ext cx="2653725" cy="8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332800" y="3021963"/>
            <a:ext cx="1786200" cy="74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 descr="Html, Css And Javascript Logo - Html Css Logo Png, Transparent Png - kindpng"/>
          <p:cNvPicPr preferRelativeResize="0"/>
          <p:nvPr/>
        </p:nvPicPr>
        <p:blipFill rotWithShape="1">
          <a:blip r:embed="rId16">
            <a:alphaModFix/>
          </a:blip>
          <a:srcRect t="13259" b="14678"/>
          <a:stretch/>
        </p:blipFill>
        <p:spPr>
          <a:xfrm>
            <a:off x="182576" y="2945771"/>
            <a:ext cx="2105084" cy="84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481</Words>
  <Application>Microsoft Office PowerPoint</Application>
  <PresentationFormat>Presentación en pantalla (16:9)</PresentationFormat>
  <Paragraphs>42</Paragraphs>
  <Slides>14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Cristian Leandro PerezPelaez</cp:lastModifiedBy>
  <cp:revision>14</cp:revision>
  <dcterms:modified xsi:type="dcterms:W3CDTF">2022-04-06T08:29:15Z</dcterms:modified>
</cp:coreProperties>
</file>